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4" r:id="rId1"/>
  </p:sldMasterIdLst>
  <p:notesMasterIdLst>
    <p:notesMasterId r:id="rId11"/>
  </p:notesMasterIdLst>
  <p:sldIdLst>
    <p:sldId id="256" r:id="rId2"/>
    <p:sldId id="258" r:id="rId3"/>
    <p:sldId id="259" r:id="rId4"/>
    <p:sldId id="260" r:id="rId5"/>
    <p:sldId id="263" r:id="rId6"/>
    <p:sldId id="264" r:id="rId7"/>
    <p:sldId id="265" r:id="rId8"/>
    <p:sldId id="266" r:id="rId9"/>
    <p:sldId id="267"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748" autoAdjust="0"/>
    <p:restoredTop sz="92279" autoAdjust="0"/>
  </p:normalViewPr>
  <p:slideViewPr>
    <p:cSldViewPr snapToGrid="0">
      <p:cViewPr varScale="1">
        <p:scale>
          <a:sx n="80" d="100"/>
          <a:sy n="80" d="100"/>
        </p:scale>
        <p:origin x="888"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04C4DB-85BE-4E9F-A920-46E62B867DA1}" type="datetimeFigureOut">
              <a:rPr lang="en-US" smtClean="0"/>
              <a:t>3/8/2018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3A16E0-A2D3-4139-B44F-D786686A7CFB}" type="slidenum">
              <a:rPr lang="en-US" smtClean="0"/>
              <a:t>‹#›</a:t>
            </a:fld>
            <a:endParaRPr lang="en-US"/>
          </a:p>
        </p:txBody>
      </p:sp>
    </p:spTree>
    <p:extLst>
      <p:ext uri="{BB962C8B-B14F-4D97-AF65-F5344CB8AC3E}">
        <p14:creationId xmlns:p14="http://schemas.microsoft.com/office/powerpoint/2010/main" val="37088171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NCL-G2-CRYPTO-5</a:t>
            </a:r>
          </a:p>
        </p:txBody>
      </p:sp>
      <p:sp>
        <p:nvSpPr>
          <p:cNvPr id="4" name="Slide Number Placeholder 3"/>
          <p:cNvSpPr>
            <a:spLocks noGrp="1"/>
          </p:cNvSpPr>
          <p:nvPr>
            <p:ph type="sldNum" sz="quarter" idx="10"/>
          </p:nvPr>
        </p:nvSpPr>
        <p:spPr/>
        <p:txBody>
          <a:bodyPr/>
          <a:lstStyle/>
          <a:p>
            <a:fld id="{A0BEDBA8-1A33-4AB1-8E4A-6C18B50F9914}" type="slidenum">
              <a:rPr lang="en-US" smtClean="0"/>
              <a:t>3</a:t>
            </a:fld>
            <a:endParaRPr lang="en-US"/>
          </a:p>
        </p:txBody>
      </p:sp>
    </p:spTree>
    <p:extLst>
      <p:ext uri="{BB962C8B-B14F-4D97-AF65-F5344CB8AC3E}">
        <p14:creationId xmlns:p14="http://schemas.microsoft.com/office/powerpoint/2010/main" val="3465284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HEX</a:t>
            </a:r>
          </a:p>
          <a:p>
            <a:r>
              <a:rPr lang="en-US" dirty="0"/>
              <a:t>NCL-G2-CRYPTO-6</a:t>
            </a:r>
          </a:p>
        </p:txBody>
      </p:sp>
      <p:sp>
        <p:nvSpPr>
          <p:cNvPr id="4" name="Slide Number Placeholder 3"/>
          <p:cNvSpPr>
            <a:spLocks noGrp="1"/>
          </p:cNvSpPr>
          <p:nvPr>
            <p:ph type="sldNum" sz="quarter" idx="10"/>
          </p:nvPr>
        </p:nvSpPr>
        <p:spPr/>
        <p:txBody>
          <a:bodyPr/>
          <a:lstStyle/>
          <a:p>
            <a:fld id="{A0BEDBA8-1A33-4AB1-8E4A-6C18B50F9914}" type="slidenum">
              <a:rPr lang="en-US" smtClean="0"/>
              <a:t>4</a:t>
            </a:fld>
            <a:endParaRPr lang="en-US"/>
          </a:p>
        </p:txBody>
      </p:sp>
    </p:spTree>
    <p:extLst>
      <p:ext uri="{BB962C8B-B14F-4D97-AF65-F5344CB8AC3E}">
        <p14:creationId xmlns:p14="http://schemas.microsoft.com/office/powerpoint/2010/main" val="42112088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DOES MORSE CODE REALLY COUNT AS CRYPTO: NCL-6399-GFNK</a:t>
            </a:r>
          </a:p>
        </p:txBody>
      </p:sp>
      <p:sp>
        <p:nvSpPr>
          <p:cNvPr id="4" name="Slide Number Placeholder 3"/>
          <p:cNvSpPr>
            <a:spLocks noGrp="1"/>
          </p:cNvSpPr>
          <p:nvPr>
            <p:ph type="sldNum" sz="quarter" idx="10"/>
          </p:nvPr>
        </p:nvSpPr>
        <p:spPr/>
        <p:txBody>
          <a:bodyPr/>
          <a:lstStyle/>
          <a:p>
            <a:fld id="{5D3A16E0-A2D3-4139-B44F-D786686A7CFB}" type="slidenum">
              <a:rPr lang="en-US" smtClean="0"/>
              <a:t>5</a:t>
            </a:fld>
            <a:endParaRPr lang="en-US"/>
          </a:p>
        </p:txBody>
      </p:sp>
    </p:spTree>
    <p:extLst>
      <p:ext uri="{BB962C8B-B14F-4D97-AF65-F5344CB8AC3E}">
        <p14:creationId xmlns:p14="http://schemas.microsoft.com/office/powerpoint/2010/main" val="26498129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Okay, I know BASE64 doesn't count as crypto, this is insane:  NCL-8793-BDSF</a:t>
            </a:r>
          </a:p>
        </p:txBody>
      </p:sp>
      <p:sp>
        <p:nvSpPr>
          <p:cNvPr id="4" name="Slide Number Placeholder 3"/>
          <p:cNvSpPr>
            <a:spLocks noGrp="1"/>
          </p:cNvSpPr>
          <p:nvPr>
            <p:ph type="sldNum" sz="quarter" idx="10"/>
          </p:nvPr>
        </p:nvSpPr>
        <p:spPr/>
        <p:txBody>
          <a:bodyPr/>
          <a:lstStyle/>
          <a:p>
            <a:fld id="{5D3A16E0-A2D3-4139-B44F-D786686A7CFB}" type="slidenum">
              <a:rPr lang="en-US" smtClean="0"/>
              <a:t>6</a:t>
            </a:fld>
            <a:endParaRPr lang="en-US"/>
          </a:p>
        </p:txBody>
      </p:sp>
    </p:spTree>
    <p:extLst>
      <p:ext uri="{BB962C8B-B14F-4D97-AF65-F5344CB8AC3E}">
        <p14:creationId xmlns:p14="http://schemas.microsoft.com/office/powerpoint/2010/main" val="196109979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tx2">
                  <a:lumMod val="5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ED3112CB-9A43-4563-ABA4-D40CB1352731}" type="datetimeFigureOut">
              <a:rPr lang="en-US" smtClean="0"/>
              <a:t>3/8/2018</a:t>
            </a:fld>
            <a:endParaRPr lang="en-US"/>
          </a:p>
        </p:txBody>
      </p:sp>
      <p:sp>
        <p:nvSpPr>
          <p:cNvPr id="5" name="Footer Placeholder 4"/>
          <p:cNvSpPr>
            <a:spLocks noGrp="1"/>
          </p:cNvSpPr>
          <p:nvPr>
            <p:ph type="ftr" sz="quarter" idx="11"/>
          </p:nvPr>
        </p:nvSpPr>
        <p:spPr>
          <a:xfrm>
            <a:off x="1876424" y="5410201"/>
            <a:ext cx="5124886" cy="365125"/>
          </a:xfrm>
        </p:spPr>
        <p:txBody>
          <a:bodyPr/>
          <a:lstStyle/>
          <a:p>
            <a:endParaRPr lang="en-US"/>
          </a:p>
        </p:txBody>
      </p:sp>
      <p:sp>
        <p:nvSpPr>
          <p:cNvPr id="6" name="Slide Number Placeholder 5"/>
          <p:cNvSpPr>
            <a:spLocks noGrp="1"/>
          </p:cNvSpPr>
          <p:nvPr>
            <p:ph type="sldNum" sz="quarter" idx="12"/>
          </p:nvPr>
        </p:nvSpPr>
        <p:spPr>
          <a:xfrm>
            <a:off x="9896911" y="5410199"/>
            <a:ext cx="771089" cy="365125"/>
          </a:xfrm>
        </p:spPr>
        <p:txBody>
          <a:bodyPr/>
          <a:lstStyle/>
          <a:p>
            <a:fld id="{09663E07-8217-4CB7-BEE4-2AEAA37C106D}" type="slidenum">
              <a:rPr lang="en-US" smtClean="0"/>
              <a:t>‹#›</a:t>
            </a:fld>
            <a:endParaRPr lang="en-US"/>
          </a:p>
        </p:txBody>
      </p:sp>
    </p:spTree>
    <p:extLst>
      <p:ext uri="{BB962C8B-B14F-4D97-AF65-F5344CB8AC3E}">
        <p14:creationId xmlns:p14="http://schemas.microsoft.com/office/powerpoint/2010/main" val="31150065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D3112CB-9A43-4563-ABA4-D40CB1352731}" type="datetimeFigureOut">
              <a:rPr lang="en-US" smtClean="0"/>
              <a:t>3/8/2018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663E07-8217-4CB7-BEE4-2AEAA37C106D}" type="slidenum">
              <a:rPr lang="en-US" smtClean="0"/>
              <a:t>‹#›</a:t>
            </a:fld>
            <a:endParaRPr lang="en-US"/>
          </a:p>
        </p:txBody>
      </p:sp>
    </p:spTree>
    <p:extLst>
      <p:ext uri="{BB962C8B-B14F-4D97-AF65-F5344CB8AC3E}">
        <p14:creationId xmlns:p14="http://schemas.microsoft.com/office/powerpoint/2010/main" val="14014402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D3112CB-9A43-4563-ABA4-D40CB1352731}" type="datetimeFigureOut">
              <a:rPr lang="en-US" smtClean="0"/>
              <a:t>3/8/2018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663E07-8217-4CB7-BEE4-2AEAA37C106D}" type="slidenum">
              <a:rPr lang="en-US" smtClean="0"/>
              <a:t>‹#›</a:t>
            </a:fld>
            <a:endParaRPr lang="en-US"/>
          </a:p>
        </p:txBody>
      </p:sp>
    </p:spTree>
    <p:extLst>
      <p:ext uri="{BB962C8B-B14F-4D97-AF65-F5344CB8AC3E}">
        <p14:creationId xmlns:p14="http://schemas.microsoft.com/office/powerpoint/2010/main" val="39188401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D3112CB-9A43-4563-ABA4-D40CB1352731}" type="datetimeFigureOut">
              <a:rPr lang="en-US" smtClean="0"/>
              <a:t>3/8/2018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663E07-8217-4CB7-BEE4-2AEAA37C106D}" type="slidenum">
              <a:rPr lang="en-US" smtClean="0"/>
              <a:t>‹#›</a:t>
            </a:fld>
            <a:endParaRPr lang="en-US"/>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4639249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D3112CB-9A43-4563-ABA4-D40CB1352731}" type="datetimeFigureOut">
              <a:rPr lang="en-US" smtClean="0"/>
              <a:t>3/8/2018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663E07-8217-4CB7-BEE4-2AEAA37C106D}" type="slidenum">
              <a:rPr lang="en-US" smtClean="0"/>
              <a:t>‹#›</a:t>
            </a:fld>
            <a:endParaRPr lang="en-US"/>
          </a:p>
        </p:txBody>
      </p:sp>
    </p:spTree>
    <p:extLst>
      <p:ext uri="{BB962C8B-B14F-4D97-AF65-F5344CB8AC3E}">
        <p14:creationId xmlns:p14="http://schemas.microsoft.com/office/powerpoint/2010/main" val="816039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ED3112CB-9A43-4563-ABA4-D40CB1352731}" type="datetimeFigureOut">
              <a:rPr lang="en-US" smtClean="0"/>
              <a:t>3/8/2018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663E07-8217-4CB7-BEE4-2AEAA37C106D}" type="slidenum">
              <a:rPr lang="en-US" smtClean="0"/>
              <a:t>‹#›</a:t>
            </a:fld>
            <a:endParaRPr lang="en-US"/>
          </a:p>
        </p:txBody>
      </p:sp>
    </p:spTree>
    <p:extLst>
      <p:ext uri="{BB962C8B-B14F-4D97-AF65-F5344CB8AC3E}">
        <p14:creationId xmlns:p14="http://schemas.microsoft.com/office/powerpoint/2010/main" val="30845404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ED3112CB-9A43-4563-ABA4-D40CB1352731}" type="datetimeFigureOut">
              <a:rPr lang="en-US" smtClean="0"/>
              <a:t>3/8/2018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663E07-8217-4CB7-BEE4-2AEAA37C106D}" type="slidenum">
              <a:rPr lang="en-US" smtClean="0"/>
              <a:t>‹#›</a:t>
            </a:fld>
            <a:endParaRPr lang="en-US"/>
          </a:p>
        </p:txBody>
      </p:sp>
    </p:spTree>
    <p:extLst>
      <p:ext uri="{BB962C8B-B14F-4D97-AF65-F5344CB8AC3E}">
        <p14:creationId xmlns:p14="http://schemas.microsoft.com/office/powerpoint/2010/main" val="36324772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3112CB-9A43-4563-ABA4-D40CB1352731}" type="datetimeFigureOut">
              <a:rPr lang="en-US" smtClean="0"/>
              <a:t>3/8/2018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663E07-8217-4CB7-BEE4-2AEAA37C106D}" type="slidenum">
              <a:rPr lang="en-US" smtClean="0"/>
              <a:t>‹#›</a:t>
            </a:fld>
            <a:endParaRPr lang="en-US"/>
          </a:p>
        </p:txBody>
      </p:sp>
    </p:spTree>
    <p:extLst>
      <p:ext uri="{BB962C8B-B14F-4D97-AF65-F5344CB8AC3E}">
        <p14:creationId xmlns:p14="http://schemas.microsoft.com/office/powerpoint/2010/main" val="3510539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3112CB-9A43-4563-ABA4-D40CB1352731}" type="datetimeFigureOut">
              <a:rPr lang="en-US" smtClean="0"/>
              <a:t>3/8/2018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663E07-8217-4CB7-BEE4-2AEAA37C106D}" type="slidenum">
              <a:rPr lang="en-US" smtClean="0"/>
              <a:t>‹#›</a:t>
            </a:fld>
            <a:endParaRPr lang="en-US"/>
          </a:p>
        </p:txBody>
      </p:sp>
    </p:spTree>
    <p:extLst>
      <p:ext uri="{BB962C8B-B14F-4D97-AF65-F5344CB8AC3E}">
        <p14:creationId xmlns:p14="http://schemas.microsoft.com/office/powerpoint/2010/main" val="16536585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3112CB-9A43-4563-ABA4-D40CB1352731}" type="datetimeFigureOut">
              <a:rPr lang="en-US" smtClean="0"/>
              <a:t>3/8/2018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663E07-8217-4CB7-BEE4-2AEAA37C106D}" type="slidenum">
              <a:rPr lang="en-US" smtClean="0"/>
              <a:t>‹#›</a:t>
            </a:fld>
            <a:endParaRPr lang="en-US"/>
          </a:p>
        </p:txBody>
      </p:sp>
    </p:spTree>
    <p:extLst>
      <p:ext uri="{BB962C8B-B14F-4D97-AF65-F5344CB8AC3E}">
        <p14:creationId xmlns:p14="http://schemas.microsoft.com/office/powerpoint/2010/main" val="604385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D3112CB-9A43-4563-ABA4-D40CB1352731}" type="datetimeFigureOut">
              <a:rPr lang="en-US" smtClean="0"/>
              <a:t>3/8/2018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663E07-8217-4CB7-BEE4-2AEAA37C106D}" type="slidenum">
              <a:rPr lang="en-US" smtClean="0"/>
              <a:t>‹#›</a:t>
            </a:fld>
            <a:endParaRPr lang="en-US"/>
          </a:p>
        </p:txBody>
      </p:sp>
    </p:spTree>
    <p:extLst>
      <p:ext uri="{BB962C8B-B14F-4D97-AF65-F5344CB8AC3E}">
        <p14:creationId xmlns:p14="http://schemas.microsoft.com/office/powerpoint/2010/main" val="22242872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D3112CB-9A43-4563-ABA4-D40CB1352731}" type="datetimeFigureOut">
              <a:rPr lang="en-US" smtClean="0"/>
              <a:t>3/8/2018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663E07-8217-4CB7-BEE4-2AEAA37C106D}" type="slidenum">
              <a:rPr lang="en-US" smtClean="0"/>
              <a:t>‹#›</a:t>
            </a:fld>
            <a:endParaRPr lang="en-US"/>
          </a:p>
        </p:txBody>
      </p:sp>
    </p:spTree>
    <p:extLst>
      <p:ext uri="{BB962C8B-B14F-4D97-AF65-F5344CB8AC3E}">
        <p14:creationId xmlns:p14="http://schemas.microsoft.com/office/powerpoint/2010/main" val="36689208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D3112CB-9A43-4563-ABA4-D40CB1352731}" type="datetimeFigureOut">
              <a:rPr lang="en-US" smtClean="0"/>
              <a:t>3/8/2018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663E07-8217-4CB7-BEE4-2AEAA37C106D}" type="slidenum">
              <a:rPr lang="en-US" smtClean="0"/>
              <a:t>‹#›</a:t>
            </a:fld>
            <a:endParaRPr lang="en-US"/>
          </a:p>
        </p:txBody>
      </p:sp>
    </p:spTree>
    <p:extLst>
      <p:ext uri="{BB962C8B-B14F-4D97-AF65-F5344CB8AC3E}">
        <p14:creationId xmlns:p14="http://schemas.microsoft.com/office/powerpoint/2010/main" val="2894932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D3112CB-9A43-4563-ABA4-D40CB1352731}" type="datetimeFigureOut">
              <a:rPr lang="en-US" smtClean="0"/>
              <a:t>3/8/2018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663E07-8217-4CB7-BEE4-2AEAA37C106D}" type="slidenum">
              <a:rPr lang="en-US" smtClean="0"/>
              <a:t>‹#›</a:t>
            </a:fld>
            <a:endParaRPr lang="en-US"/>
          </a:p>
        </p:txBody>
      </p:sp>
    </p:spTree>
    <p:extLst>
      <p:ext uri="{BB962C8B-B14F-4D97-AF65-F5344CB8AC3E}">
        <p14:creationId xmlns:p14="http://schemas.microsoft.com/office/powerpoint/2010/main" val="3172661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3112CB-9A43-4563-ABA4-D40CB1352731}" type="datetimeFigureOut">
              <a:rPr lang="en-US" smtClean="0"/>
              <a:t>3/8/2018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663E07-8217-4CB7-BEE4-2AEAA37C106D}" type="slidenum">
              <a:rPr lang="en-US" smtClean="0"/>
              <a:t>‹#›</a:t>
            </a:fld>
            <a:endParaRPr lang="en-US"/>
          </a:p>
        </p:txBody>
      </p:sp>
    </p:spTree>
    <p:extLst>
      <p:ext uri="{BB962C8B-B14F-4D97-AF65-F5344CB8AC3E}">
        <p14:creationId xmlns:p14="http://schemas.microsoft.com/office/powerpoint/2010/main" val="1540803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D3112CB-9A43-4563-ABA4-D40CB1352731}" type="datetimeFigureOut">
              <a:rPr lang="en-US" smtClean="0"/>
              <a:t>3/8/2018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663E07-8217-4CB7-BEE4-2AEAA37C106D}" type="slidenum">
              <a:rPr lang="en-US" smtClean="0"/>
              <a:t>‹#›</a:t>
            </a:fld>
            <a:endParaRPr lang="en-US"/>
          </a:p>
        </p:txBody>
      </p:sp>
    </p:spTree>
    <p:extLst>
      <p:ext uri="{BB962C8B-B14F-4D97-AF65-F5344CB8AC3E}">
        <p14:creationId xmlns:p14="http://schemas.microsoft.com/office/powerpoint/2010/main" val="8938017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D3112CB-9A43-4563-ABA4-D40CB1352731}" type="datetimeFigureOut">
              <a:rPr lang="en-US" smtClean="0"/>
              <a:t>3/8/2018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663E07-8217-4CB7-BEE4-2AEAA37C106D}" type="slidenum">
              <a:rPr lang="en-US" smtClean="0"/>
              <a:t>‹#›</a:t>
            </a:fld>
            <a:endParaRPr lang="en-US"/>
          </a:p>
        </p:txBody>
      </p:sp>
    </p:spTree>
    <p:extLst>
      <p:ext uri="{BB962C8B-B14F-4D97-AF65-F5344CB8AC3E}">
        <p14:creationId xmlns:p14="http://schemas.microsoft.com/office/powerpoint/2010/main" val="6435217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a:gradFill flip="none" rotWithShape="1">
            <a:gsLst>
              <a:gs pos="0">
                <a:schemeClr val="tx2"/>
              </a:gs>
              <a:gs pos="100000">
                <a:schemeClr val="tx2">
                  <a:lumMod val="50000"/>
                </a:schemeClr>
              </a:gs>
            </a:gsLst>
            <a:lin ang="5400000" scaled="0"/>
            <a:tileRect/>
          </a:gradFill>
        </p:grpSpPr>
        <p:grpSp>
          <p:nvGrpSpPr>
            <p:cNvPr id="9" name="Group 8"/>
            <p:cNvGrpSpPr/>
            <p:nvPr/>
          </p:nvGrpSpPr>
          <p:grpSpPr>
            <a:xfrm>
              <a:off x="-14288" y="0"/>
              <a:ext cx="1220788" cy="6858001"/>
              <a:chOff x="-14288" y="0"/>
              <a:chExt cx="1220788" cy="6858001"/>
            </a:xfrm>
            <a:grp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p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ED3112CB-9A43-4563-ABA4-D40CB1352731}" type="datetimeFigureOut">
              <a:rPr lang="en-US" smtClean="0"/>
              <a:t>3/8/2018</a:t>
            </a:fld>
            <a:endParaRPr lang="en-US"/>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09663E07-8217-4CB7-BEE4-2AEAA37C106D}" type="slidenum">
              <a:rPr lang="en-US" smtClean="0"/>
              <a:t>‹#›</a:t>
            </a:fld>
            <a:endParaRPr lang="en-US"/>
          </a:p>
        </p:txBody>
      </p:sp>
    </p:spTree>
    <p:extLst>
      <p:ext uri="{BB962C8B-B14F-4D97-AF65-F5344CB8AC3E}">
        <p14:creationId xmlns:p14="http://schemas.microsoft.com/office/powerpoint/2010/main" val="3501006225"/>
      </p:ext>
    </p:extLst>
  </p:cSld>
  <p:clrMap bg1="dk1" tx1="lt1" bg2="dk2" tx2="lt2" accent1="accent1" accent2="accent2" accent3="accent3" accent4="accent4" accent5="accent5" accent6="accent6" hlink="hlink" folHlink="folHlink"/>
  <p:sldLayoutIdLst>
    <p:sldLayoutId id="2147483895" r:id="rId1"/>
    <p:sldLayoutId id="2147483896" r:id="rId2"/>
    <p:sldLayoutId id="2147483897" r:id="rId3"/>
    <p:sldLayoutId id="2147483898" r:id="rId4"/>
    <p:sldLayoutId id="2147483899" r:id="rId5"/>
    <p:sldLayoutId id="2147483900" r:id="rId6"/>
    <p:sldLayoutId id="2147483901" r:id="rId7"/>
    <p:sldLayoutId id="2147483902" r:id="rId8"/>
    <p:sldLayoutId id="2147483903" r:id="rId9"/>
    <p:sldLayoutId id="2147483904" r:id="rId10"/>
    <p:sldLayoutId id="2147483905" r:id="rId11"/>
    <p:sldLayoutId id="2147483906" r:id="rId12"/>
    <p:sldLayoutId id="2147483907" r:id="rId13"/>
    <p:sldLayoutId id="2147483908" r:id="rId14"/>
    <p:sldLayoutId id="2147483909" r:id="rId15"/>
    <p:sldLayoutId id="2147483910" r:id="rId16"/>
    <p:sldLayoutId id="2147483911"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leadcybersolutions.com/NCL/Crypto101.pdf"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orsecode.scphillips.com/translator.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conv.darkbyte.ru/"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enkhee-osiris.github.io/Decoder-JSFuck/"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dcode.fr/pigpen-cipher"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counton.org/explorer/codebreaking/caesar-cipher.php" TargetMode="External"/><Relationship Id="rId2" Type="http://schemas.openxmlformats.org/officeDocument/2006/relationships/hyperlink" Target="https://www.dcode.fr/caesar-cipher"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ED04F3A4-A4DD-4ACA-A0AC-3F95AB352402}"/>
              </a:ext>
            </a:extLst>
          </p:cNvPr>
          <p:cNvSpPr>
            <a:spLocks noGrp="1"/>
          </p:cNvSpPr>
          <p:nvPr>
            <p:ph type="subTitle" idx="1"/>
          </p:nvPr>
        </p:nvSpPr>
        <p:spPr>
          <a:xfrm>
            <a:off x="1524000" y="3344592"/>
            <a:ext cx="9144000" cy="2674475"/>
          </a:xfrm>
        </p:spPr>
        <p:txBody>
          <a:bodyPr>
            <a:normAutofit/>
          </a:bodyPr>
          <a:lstStyle/>
          <a:p>
            <a:r>
              <a:rPr lang="en-US" sz="2800" b="1" u="sng" dirty="0">
                <a:solidFill>
                  <a:schemeClr val="tx1"/>
                </a:solidFill>
              </a:rPr>
              <a:t>Week 6</a:t>
            </a:r>
          </a:p>
          <a:p>
            <a:r>
              <a:rPr lang="en-US" sz="2800" dirty="0">
                <a:solidFill>
                  <a:schemeClr val="tx1"/>
                </a:solidFill>
              </a:rPr>
              <a:t>Cryptography</a:t>
            </a:r>
          </a:p>
          <a:p>
            <a:endParaRPr lang="en-US" sz="2800" i="1" dirty="0">
              <a:solidFill>
                <a:schemeClr val="tx1"/>
              </a:solidFill>
            </a:endParaRPr>
          </a:p>
          <a:p>
            <a:endParaRPr lang="en-US" sz="2800" dirty="0">
              <a:solidFill>
                <a:schemeClr val="tx1"/>
              </a:solidFill>
            </a:endParaRPr>
          </a:p>
        </p:txBody>
      </p:sp>
      <p:pic>
        <p:nvPicPr>
          <p:cNvPr id="1028" name="Picture 4" descr="Image result for national cyber league">
            <a:extLst>
              <a:ext uri="{FF2B5EF4-FFF2-40B4-BE49-F238E27FC236}">
                <a16:creationId xmlns:a16="http://schemas.microsoft.com/office/drawing/2014/main" id="{488E1218-9F97-4A95-A33D-A80FC31C171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739208"/>
            <a:ext cx="9753600" cy="3000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35789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91019-7545-475A-8231-AF3E88E1BCD2}"/>
              </a:ext>
            </a:extLst>
          </p:cNvPr>
          <p:cNvSpPr>
            <a:spLocks noGrp="1"/>
          </p:cNvSpPr>
          <p:nvPr>
            <p:ph type="title"/>
          </p:nvPr>
        </p:nvSpPr>
        <p:spPr/>
        <p:txBody>
          <a:bodyPr/>
          <a:lstStyle/>
          <a:p>
            <a:r>
              <a:rPr lang="en-US" dirty="0"/>
              <a:t>Cryptography</a:t>
            </a:r>
          </a:p>
        </p:txBody>
      </p:sp>
      <p:sp>
        <p:nvSpPr>
          <p:cNvPr id="3" name="Content Placeholder 2">
            <a:extLst>
              <a:ext uri="{FF2B5EF4-FFF2-40B4-BE49-F238E27FC236}">
                <a16:creationId xmlns:a16="http://schemas.microsoft.com/office/drawing/2014/main" id="{5EFE4494-E754-499D-9E12-DDACAC6A76BE}"/>
              </a:ext>
            </a:extLst>
          </p:cNvPr>
          <p:cNvSpPr>
            <a:spLocks noGrp="1"/>
          </p:cNvSpPr>
          <p:nvPr>
            <p:ph idx="1"/>
          </p:nvPr>
        </p:nvSpPr>
        <p:spPr/>
        <p:txBody>
          <a:bodyPr>
            <a:normAutofit fontScale="92500" lnSpcReduction="10000"/>
          </a:bodyPr>
          <a:lstStyle/>
          <a:p>
            <a:r>
              <a:rPr lang="en-US" dirty="0"/>
              <a:t>Base64</a:t>
            </a:r>
          </a:p>
          <a:p>
            <a:r>
              <a:rPr lang="en-US" dirty="0"/>
              <a:t>ROT-13 Cipher</a:t>
            </a:r>
          </a:p>
          <a:p>
            <a:r>
              <a:rPr lang="en-US" dirty="0" err="1"/>
              <a:t>Atbash</a:t>
            </a:r>
            <a:r>
              <a:rPr lang="en-US" dirty="0"/>
              <a:t> Cipher</a:t>
            </a:r>
          </a:p>
          <a:p>
            <a:r>
              <a:rPr lang="en-US" dirty="0"/>
              <a:t>Morse Codes</a:t>
            </a:r>
          </a:p>
          <a:p>
            <a:r>
              <a:rPr lang="en-US" dirty="0" err="1"/>
              <a:t>Railfence</a:t>
            </a:r>
            <a:r>
              <a:rPr lang="en-US" dirty="0"/>
              <a:t> Cipher</a:t>
            </a:r>
          </a:p>
          <a:p>
            <a:r>
              <a:rPr lang="en-US" dirty="0"/>
              <a:t>Caesar Cipher (keyed)</a:t>
            </a:r>
          </a:p>
          <a:p>
            <a:r>
              <a:rPr lang="en-US" dirty="0"/>
              <a:t>Scytale Tool (Skip transposition cipher)</a:t>
            </a:r>
          </a:p>
        </p:txBody>
      </p:sp>
    </p:spTree>
    <p:extLst>
      <p:ext uri="{BB962C8B-B14F-4D97-AF65-F5344CB8AC3E}">
        <p14:creationId xmlns:p14="http://schemas.microsoft.com/office/powerpoint/2010/main" val="13927594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EFE4494-E754-499D-9E12-DDACAC6A76BE}"/>
              </a:ext>
            </a:extLst>
          </p:cNvPr>
          <p:cNvSpPr>
            <a:spLocks noGrp="1"/>
          </p:cNvSpPr>
          <p:nvPr>
            <p:ph idx="4294967295"/>
          </p:nvPr>
        </p:nvSpPr>
        <p:spPr>
          <a:xfrm>
            <a:off x="1409075" y="1777974"/>
            <a:ext cx="9601200" cy="4594251"/>
          </a:xfrm>
        </p:spPr>
        <p:txBody>
          <a:bodyPr>
            <a:normAutofit fontScale="77500" lnSpcReduction="20000"/>
          </a:bodyPr>
          <a:lstStyle/>
          <a:p>
            <a:pPr marL="0" indent="0">
              <a:buNone/>
            </a:pPr>
            <a:r>
              <a:rPr lang="en-US" dirty="0">
                <a:hlinkClick r:id="rId3"/>
              </a:rPr>
              <a:t>www.leadcybersolutions.com/NCL/Crypto101.pdf</a:t>
            </a:r>
            <a:endParaRPr lang="en-US" dirty="0"/>
          </a:p>
          <a:p>
            <a:pPr marL="0" indent="0">
              <a:buNone/>
            </a:pPr>
            <a:r>
              <a:rPr lang="en-US" dirty="0"/>
              <a:t>147:2:1:1</a:t>
            </a:r>
          </a:p>
          <a:p>
            <a:pPr marL="0" indent="0">
              <a:buNone/>
            </a:pPr>
            <a:r>
              <a:rPr lang="en-US" dirty="0"/>
              <a:t>72:8:6:6</a:t>
            </a:r>
          </a:p>
          <a:p>
            <a:pPr marL="0" indent="0">
              <a:buNone/>
            </a:pPr>
            <a:r>
              <a:rPr lang="en-US" dirty="0"/>
              <a:t>218:17:11:6</a:t>
            </a:r>
          </a:p>
          <a:p>
            <a:pPr marL="0" indent="0">
              <a:buNone/>
            </a:pPr>
            <a:r>
              <a:rPr lang="en-US" dirty="0"/>
              <a:t>48:9:11:585:7:5:329:17:8:8162:17:5:3182:8:7:11115:19:1:8128:18:5:8150:2:8:263:9:8:3114:22:3:3136:13:11:3110:20:5:346:12:1:11212:13:9:3171:9:6:4152:11:1:8106:9:7:6121:6:4:412:15:11:2192:5:2:3222:3:6:252:5:5:291:8:4:5119:8:10:13:4:6:2199:10:3:3218:8:6:8224:4:9:472:4:1:355:9:6:1131:10:5:4146:6:6:1166:13:11:143:9:8:3118:12:10:6124:7:4:4187:8:11:2135:7:2:379:11:11:160:3:1:280:5:4:496:3:11:2125:6:9:2155:5:6:1174:7:9:337:4:5:4144:8:4:4166:19:5:2176:2:8:3189:8:1:5101:17:7:3154:2:3:2195:11:9:2215:6:3:527:3:4:770:5:8:390:9:5:7179:4:5:6219:11:7:968:4:1:4111:5:5:4149:3:5:258:4:9:488:5:9:1224:3:4:4116:8:2:482:10:6:5138:4:2:337:8:4:1079:7:1:9121:1:1:143:9:7:179:19:9:2212:15:6:794:3:3:1165:2:11:11199:8:6:3187:14:5:2113:21:3:337:6:4:2101:5:8:4166:17:1:2117:13:5:5</a:t>
            </a:r>
          </a:p>
        </p:txBody>
      </p:sp>
    </p:spTree>
    <p:extLst>
      <p:ext uri="{BB962C8B-B14F-4D97-AF65-F5344CB8AC3E}">
        <p14:creationId xmlns:p14="http://schemas.microsoft.com/office/powerpoint/2010/main" val="31622490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91019-7545-475A-8231-AF3E88E1BCD2}"/>
              </a:ext>
            </a:extLst>
          </p:cNvPr>
          <p:cNvSpPr>
            <a:spLocks noGrp="1"/>
          </p:cNvSpPr>
          <p:nvPr>
            <p:ph type="title"/>
          </p:nvPr>
        </p:nvSpPr>
        <p:spPr/>
        <p:txBody>
          <a:bodyPr/>
          <a:lstStyle/>
          <a:p>
            <a:r>
              <a:rPr lang="en-US" dirty="0"/>
              <a:t>Cryptography</a:t>
            </a:r>
          </a:p>
        </p:txBody>
      </p:sp>
      <p:sp>
        <p:nvSpPr>
          <p:cNvPr id="3" name="Content Placeholder 2">
            <a:extLst>
              <a:ext uri="{FF2B5EF4-FFF2-40B4-BE49-F238E27FC236}">
                <a16:creationId xmlns:a16="http://schemas.microsoft.com/office/drawing/2014/main" id="{5EFE4494-E754-499D-9E12-DDACAC6A76BE}"/>
              </a:ext>
            </a:extLst>
          </p:cNvPr>
          <p:cNvSpPr>
            <a:spLocks noGrp="1"/>
          </p:cNvSpPr>
          <p:nvPr>
            <p:ph idx="1"/>
          </p:nvPr>
        </p:nvSpPr>
        <p:spPr/>
        <p:txBody>
          <a:bodyPr/>
          <a:lstStyle/>
          <a:p>
            <a:r>
              <a:rPr lang="en-US" dirty="0"/>
              <a:t>43 6F 6E 67 72 61 74 73 21 20 59 6F 75 20 64 65 63 6F 64 6564 20 74 68 65 20 6D 65 73 73 61 67 65 2E 20 53 75 62 6D 6974 20 74 68 65 20 66 6F 6C </a:t>
            </a:r>
            <a:r>
              <a:rPr lang="en-US" dirty="0" err="1"/>
              <a:t>6C</a:t>
            </a:r>
            <a:r>
              <a:rPr lang="en-US" dirty="0"/>
              <a:t> 6F 77 69 6E 67 20 76 61 6C 7565 20 74 6F 20 63 6C 61 69 6D 20 79 6F 75 72 20 70 6F 69 6E74 73 3A 20 4E 43 4C 2D 55 54 45 43 2D 46 4E 52 4D</a:t>
            </a:r>
          </a:p>
        </p:txBody>
      </p:sp>
    </p:spTree>
    <p:extLst>
      <p:ext uri="{BB962C8B-B14F-4D97-AF65-F5344CB8AC3E}">
        <p14:creationId xmlns:p14="http://schemas.microsoft.com/office/powerpoint/2010/main" val="31561758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D3AC3-1C62-4F11-AACB-8F3D9759A239}"/>
              </a:ext>
            </a:extLst>
          </p:cNvPr>
          <p:cNvSpPr>
            <a:spLocks noGrp="1"/>
          </p:cNvSpPr>
          <p:nvPr>
            <p:ph type="title"/>
          </p:nvPr>
        </p:nvSpPr>
        <p:spPr/>
        <p:txBody>
          <a:bodyPr/>
          <a:lstStyle/>
          <a:p>
            <a:r>
              <a:rPr lang="en-US" dirty="0">
                <a:hlinkClick r:id="rId3"/>
              </a:rPr>
              <a:t>https://morsecode.scphillips.com/translator.html</a:t>
            </a:r>
            <a:r>
              <a:rPr lang="en-US" dirty="0"/>
              <a:t> </a:t>
            </a:r>
          </a:p>
        </p:txBody>
      </p:sp>
      <p:sp>
        <p:nvSpPr>
          <p:cNvPr id="3" name="Content Placeholder 2">
            <a:extLst>
              <a:ext uri="{FF2B5EF4-FFF2-40B4-BE49-F238E27FC236}">
                <a16:creationId xmlns:a16="http://schemas.microsoft.com/office/drawing/2014/main" id="{E5B48BDE-DC4D-4EB5-B587-40ED614BA3CF}"/>
              </a:ext>
            </a:extLst>
          </p:cNvPr>
          <p:cNvSpPr>
            <a:spLocks noGrp="1"/>
          </p:cNvSpPr>
          <p:nvPr>
            <p:ph idx="1"/>
          </p:nvPr>
        </p:nvSpPr>
        <p:spPr/>
        <p:txBody>
          <a:bodyPr/>
          <a:lstStyle/>
          <a:p>
            <a:r>
              <a:rPr lang="en-US" dirty="0"/>
              <a:t>-.. --- . ... / -- --- .-. ... . / -.-. --- -.. . / .-. . .- .-.. .-.. -.-- / -.-. --- ..- -. - / .- ... / -.-. .-. -.-- .--. - --- ---... / -. -.-. .-.. -....- -.... ...-- ----. ----. -....- --. ..-. -. -.-</a:t>
            </a:r>
          </a:p>
        </p:txBody>
      </p:sp>
    </p:spTree>
    <p:extLst>
      <p:ext uri="{BB962C8B-B14F-4D97-AF65-F5344CB8AC3E}">
        <p14:creationId xmlns:p14="http://schemas.microsoft.com/office/powerpoint/2010/main" val="6758163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FC5ABE-2297-43B9-87E3-069FE79138B3}"/>
              </a:ext>
            </a:extLst>
          </p:cNvPr>
          <p:cNvSpPr>
            <a:spLocks noGrp="1"/>
          </p:cNvSpPr>
          <p:nvPr>
            <p:ph type="title"/>
          </p:nvPr>
        </p:nvSpPr>
        <p:spPr/>
        <p:txBody>
          <a:bodyPr/>
          <a:lstStyle/>
          <a:p>
            <a:r>
              <a:rPr lang="en-US" dirty="0">
                <a:hlinkClick r:id="rId3"/>
              </a:rPr>
              <a:t>https://conv.darkbyte.ru/</a:t>
            </a:r>
            <a:r>
              <a:rPr lang="en-US" dirty="0"/>
              <a:t> </a:t>
            </a:r>
          </a:p>
        </p:txBody>
      </p:sp>
      <p:sp>
        <p:nvSpPr>
          <p:cNvPr id="3" name="Content Placeholder 2">
            <a:extLst>
              <a:ext uri="{FF2B5EF4-FFF2-40B4-BE49-F238E27FC236}">
                <a16:creationId xmlns:a16="http://schemas.microsoft.com/office/drawing/2014/main" id="{930C18FA-6C34-4601-99AF-C01396DBF88F}"/>
              </a:ext>
            </a:extLst>
          </p:cNvPr>
          <p:cNvSpPr>
            <a:spLocks noGrp="1"/>
          </p:cNvSpPr>
          <p:nvPr>
            <p:ph idx="1"/>
          </p:nvPr>
        </p:nvSpPr>
        <p:spPr/>
        <p:txBody>
          <a:bodyPr/>
          <a:lstStyle/>
          <a:p>
            <a:r>
              <a:rPr lang="en-US" dirty="0"/>
              <a:t>T2theSwgSSBrbm93IEJBU0U2NCBkb2Vzbid0IGNvdW50IGFzIGNyeXB0bywgdGhpcyBpcyBpbnNhbmU6ICBOQ0wtODc5My1CRFNG</a:t>
            </a:r>
          </a:p>
        </p:txBody>
      </p:sp>
    </p:spTree>
    <p:extLst>
      <p:ext uri="{BB962C8B-B14F-4D97-AF65-F5344CB8AC3E}">
        <p14:creationId xmlns:p14="http://schemas.microsoft.com/office/powerpoint/2010/main" val="25695110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474C2-419F-4C9E-9641-4860E83A9C7C}"/>
              </a:ext>
            </a:extLst>
          </p:cNvPr>
          <p:cNvSpPr>
            <a:spLocks noGrp="1"/>
          </p:cNvSpPr>
          <p:nvPr>
            <p:ph type="title"/>
          </p:nvPr>
        </p:nvSpPr>
        <p:spPr/>
        <p:txBody>
          <a:bodyPr/>
          <a:lstStyle/>
          <a:p>
            <a:r>
              <a:rPr lang="en-US" dirty="0">
                <a:hlinkClick r:id="rId2"/>
              </a:rPr>
              <a:t>https://enkhee-osiris.github.io/Decoder-JSFuck/</a:t>
            </a:r>
            <a:r>
              <a:rPr lang="en-US" dirty="0"/>
              <a:t> </a:t>
            </a:r>
          </a:p>
        </p:txBody>
      </p:sp>
      <p:sp>
        <p:nvSpPr>
          <p:cNvPr id="3" name="Content Placeholder 2">
            <a:extLst>
              <a:ext uri="{FF2B5EF4-FFF2-40B4-BE49-F238E27FC236}">
                <a16:creationId xmlns:a16="http://schemas.microsoft.com/office/drawing/2014/main" id="{EC08F5E8-0531-4710-97F2-1575AD4155EA}"/>
              </a:ext>
            </a:extLst>
          </p:cNvPr>
          <p:cNvSpPr>
            <a:spLocks noGrp="1"/>
          </p:cNvSpPr>
          <p:nvPr>
            <p:ph idx="1"/>
          </p:nvPr>
        </p:nvSpPr>
        <p:spPr>
          <a:xfrm>
            <a:off x="238125" y="1695450"/>
            <a:ext cx="11849099" cy="4095751"/>
          </a:xfrm>
        </p:spPr>
        <p:txBody>
          <a:bodyPr>
            <a:noAutofit/>
          </a:bodyPr>
          <a:lstStyle/>
          <a:p>
            <a:pPr marL="0" indent="0">
              <a:buNone/>
            </a:pPr>
            <a:r>
              <a:rPr lang="en-US" sz="500" dirty="0"/>
              <a:t>[][(![]+[])[+[]]+([![]]+[][[]])[+!+[]+[+[]]]+(![]+[])[!+[]+!+[]]+(!![]+[])[+[]]+(!![]+[])[!+[]+!+[]+!+[]]+(!![]+[])[+!+[]]][([][(![]+[])[+[]]+([![]]+[][[]])[+!+[]+[+[]]]+(![]+[])[!+[]+!+[]]+(!![]+[])[+[]]+(!![]+[])[!+[]+!+[]+!+[]]+(!![]+[])[+!+[]]]+[])[!+[]+!+[]+!+[]]+(!![]+[][(![]+[])[+[]]+([![]]+[][[]])[+!+[]+[+[]]]+(![]+[])[!+[]+!+[]]+(!![]+[])[+[]]+(!![]+[])[!+[]+!+[]+!+[]]+(!![]+[])[+!+[]]])[+!+[]+[+[]]]+([][[]]+[])[+!+[]]+(![]+[])[!+[]+!+[]+!+[]]+(!![]+[])[+[]]+(!![]+[])[+!+[]]+([][[]]+[])[+[]]+([][(![]+[])[+[]]+([![]]+[][[]])[+!+[]+[+[]]]+(![]+[])[!+[]+!+[]]+(!![]+[])[+[]]+(!![]+[])[!+[]+!+[]+!+[]]+(!![]+[])[+!+[]]]+[])[!+[]+!+[]+!+[]]+(!![]+[])[+[]]+(!![]+[][(![]+[])[+[]]+([![]]+[][[]])[+!+[]+[+[]]]+(![]+[])[!+[]+!+[]]+(!![]+[])[+[]]+(!![]+[])[!+[]+!+[]+!+[]]+(!![]+[])[+!+[]]])[+!+[]+[+[]]]+(!![]+[])[+!+[]]]((+![]+[][(![]+[])[+[]]+([![]]+[][[]])[+!+[]+[+[]]]+(![]+[])[!+[]+!+[]]+(!![]+[])[+[]]+(!![]+[])[!+[]+!+[]+!+[]]+(!![]+[])[+!+[]]][([][(![]+[])[+[]]+([![]]+[][[]])[+!+[]+[+[]]]+(![]+[])[!+[]+!+[]]+(!![]+[])[+[]]+(!![]+[])[!+[]+!+[]+!+[]]+(!![]+[])[+!+[]]]+[])[!+[]+!+[]+!+[]]+(!![]+[][(![]+[])[+[]]+([![]]+[][[]])[+!+[]+[+[]]]+(![]+[])[!+[]+!+[]]+(!![]+[])[+[]]+(!![]+[])[!+[]+!+[]+!+[]]+(!![]+[])[+!+[]]])[+!+[]+[+[]]]+([][[]]+[])[+!+[]]+(![]+[])[!+[]+!+[]+!+[]]+(!![]+[])[+[]]+(!![]+[])[+!+[]]+([][[]]+[])[+[]]+([][(![]+[])[+[]]+([![]]+[][[]])[+!+[]+[+[]]]+(![]+[])[!+[]+!+[]]+(!![]+[])[+[]]+(!![]+[])[!+[]+!+[]+!+[]]+(!![]+[])[+!+[]]]+[])[!+[]+!+[]+!+[]]+(!![]+[])[+[]]+(!![]+[][(![]+[])[+[]]+([![]]+[][[]])[+!+[]+[+[]]]+(![]+[])[!+[]+!+[]]+(!![]+[])[+[]]+(!![]+[])[!+[]+!+[]+!+[]]+(!![]+[])[+!+[]]])[+!+[]+[+[]]]+(!![]+[])[+!+[]]])[+!+[]+[+[]]]+(![]+[])[!+[]+!+[]]+(![]+[])[+!+[]]+(+![]+[![]]+([]+[])[([][(![]+[])[+[]]+([![]]+[][[]])[+!+[]+[+[]]]+(![]+[])[!+[]+!+[]]+(!![]+[])[+[]]+(!![]+[])[!+[]+!+[]+!+[]]+(!![]+[])[+!+[]]]+[])[!+[]+!+[]+!+[]]+(!![]+[][(![]+[])[+[]]+([![]]+[][[]])[+!+[]+[+[]]]+(![]+[])[!+[]+!+[]]+(!![]+[])[+[]]+(!![]+[])[!+[]+!+[]+!+[]]+(!![]+[])[+!+[]]])[+!+[]+[+[]]]+([][[]]+[])[+!+[]]+(![]+[])[!+[]+!+[]+!+[]]+(!![]+[])[+[]]+(!![]+[])[+!+[]]+([][[]]+[])[+[]]+([][(![]+[])[+[]]+([![]]+[][[]])[+!+[]+[+[]]]+(![]+[])[!+[]+!+[]]+(!![]+[])[+[]]+(!![]+[])[!+[]+!+[]+!+[]]+(!![]+[])[+!+[]]]+[])[!+[]+!+[]+!+[]]+(!![]+[])[+[]]+(!![]+[][(![]+[])[+[]]+([![]]+[][[]])[+!+[]+[+[]]]+(![]+[])[!+[]+!+[]]+(!![]+[])[+[]]+(!![]+[])[!+[]+!+[]+!+[]]+(!![]+[])[+!+[]]])[+!+[]+[+[]]]+(!![]+[])[+!+[]]])[!+[]+!+[]+[+[]]]+([][(![]+[])[+[]]+([![]]+[][[]])[+!+[]+[+[]]]+(![]+[])[!+[]+!+[]]+(!![]+[])[+[]]+(!![]+[])[!+[]+!+[]+!+[]]+(!![]+[])[+!+[]]][([][(![]+[])[+[]]+([![]]+[][[]])[+!+[]+[+[]]]+(![]+[])[!+[]+!+[]]+(!![]+[])[+[]]+(!![]+[])[!+[]+!+[]+!+[]]+(!![]+[])[+!+[]]]+[])[!+[]+!+[]+!+[]]+(!![]+[][(![]+[])[+[]]+([![]]+[][[]])[+!+[]+[+[]]]+(![]+[])[!+[]+!+[]]+(!![]+[])[+[]]+(!![]+[])[!+[]+!+[]+!+[]]+(!![]+[])[+!+[]]])[+!+[]+[+[]]]+([][[]]+[])[+!+[]]+(![]+[])[!+[]+!+[]+!+[]]+(!![]+[])[+[]]+(!![]+[])[+!+[]]+([][[]]+[])[+[]]+([][(![]+[])[+[]]+([![]]+[][[]])[+!+[]+[+[]]]+(![]+[])[!+[]+!+[]]+(!![]+[])[+[]]+(!![]+[])[!+[]+!+[]+!+[]]+(!![]+[])[+!+[]]]+[])[!+[]+!+[]+!+[]]+(!![]+[])[+[]]+(!![]+[][(![]+[])[+[]]+([![]]+[][[]])[+!+[]+[+[]]]+(![]+[])[!+[]+!+[]]+(!![]+[])[+[]]+(!![]+[])[!+[]+!+[]+!+[]]+(!![]+[])[+!+[]]])[+!+[]+[+[]]]+(!![]+[])[+!+[]]]((!![]+[])[+!+[]]+(!![]+[])[!+[]+!+[]+!+[]]+(!![]+[])[+[]]+([][[]]+[])[+[]]+(!![]+[])[+!+[]]+([][[]]+[])[+!+[]]+(![]+[+![]])[([![]]+[][[]])[+!+[]+[+[]]]+(!![]+[])[+[]]+(![]+[])[+!+[]]+(![]+[])[!+[]+!+[]]+([![]]+[][[]])[+!+[]+[+[]]]+([][(![]+[])[+[]]+([![]]+[][[]])[+!+[]+[+[]]]+(![]+[])[!+[]+!+[]]+(!![]+[])[+[]]+(!![]+[])[!+[]+!+[]+!+[]]+(!![]+[])[+!+[]]]+[])[!+[]+!+[]+!+[]]+(![]+[])[!+[]+!+[]+!+[]]]()[+!+[]+[+[]]]+[+[]]+(![]+[+![]])[([![]]+[][[]])[+!+[]+[+[]]]+(!![]+[])[+[]]+(![]+[])[+!+[]]+(![]+[])[!+[]+!+[]]+([![]]+[][[]])[+!+[]+[+[]]]+([][(![]+[])[+[]]+([![]]+[][[]])[+!+[]+[+[]]]+(![]+[])[!+[]+!+[]]+(!![]+[])[+[]]+(!![]+[])[!+[]+!+[]+!+[]]+(!![]+[])[+!+[]]]+[])[!+[]+!+[]+!+[]]+(![]+[])[!+[]+!+[]+!+[]]]()[+!+[]+[+[]]])()[([][(![]+[])[+[]]+([![]]+[][[]])[+!+[]+[+[]]]+(![]+[])[!+[]+!+[]]+(!![]+[])[+[]]+(!![]+[])[!+[]+!+[]+!+[]]+(!![]+[])[+!+[]]]+[])[!+[]+!+[]+!+[]]+(!![]+[][(![]+[])[+[]]+([![]]+[][[]])[+!+[]+[+[]]]+(![]+[])[!+[]+!+[]]+(!![]+[])[+[]]+(!![]+[])[!+[]+!+[]+!+[]]+(!![]+[])[+!+[]]])[+!+[]+[+[]]]+([][[]]+[])[+!+[]]+(![]+[])[!+[]+!+[]+!+[]]+(!![]+[])[+[]]+(!![]+[])[+!+[]]+([][[]]+[])[+[]]+([][(![]+[])[+[]]+([![]]+[][[]])[+!+[]+[+[]]]+(![]+[])[!+[]+!+[]]+(!![]+[])[+[]]+(!![]+[])[!+[]+!+[]+!+[]]+(!![]+[])[+!+[]]]+[])[!+[]+!+[]+!+[]]+(!![]+[])[+[]]+(!![]+[][(![]+[])[+[]]+([![]]+[][[]])[+!+[]+[+[]]]+(![]+[])[!+[]+!+[]]+(!![]+[])[+[]]+(!![]+[])[!+[]+!+[]+!+[]]+(!![]+[])[+!+[]]])[+!+[]+[+[]]]+(!![]+[])[+!+[]]]()+[])[!+[]+!+[]+!+[]]+(+[![]]+[][(![]+[])[+[]]+([![]]+[][[]])[+!+[]+[+[]]]+(![]+[])[!+[]+!+[]]+(!![]+[])[+[]]+(!![]+[])[!+[]+!+[]+!+[]]+(!![]+[])[+!+[]]])[+!+[]+[+!+[]]]+(+![]+([]+[])[([][(![]+[])[+[]]+([![]]+[][[]])[+!+[]+[+[]]]+(![]+[])[!+[]+!+[]]+(!![]+[])[+[]]+(!![]+[])[!+[]+!+[]+!+[]]+(!![]+[])[+!+[]]]+[])[!+[]+!+[]+!+[]]+(!![]+[][(![]+[])[+[]]+([![]]+[][[]])[+!+[]+[+[]]]+(![]+[])[!+[]+!+[]]+(!![]+[])[+[]]+(!![]+[])[!+[]+!+[]+!+[]]+(!![]+[])[+!+[]]])[+!+[]+[+[]]]+([][[]]+[])[+!+[]]+(![]+[])[!+[]+!+[]+!+[]]+(!![]+[])[+[]]+(!![]+[])[+!+[]]+([][[]]+[])[+[]]+([][(![]+[])[+[]]+([![]]+[][[]])[+!+[]+[+[]]]+(![]+[])[!+[]+!+[]]+(!![]+[])[+[]]+(!![]+[])[!+[]+!+[]+!+[]]+(!![]+[])[+!+[]]]+[])[!+[]+!+[]+!+[]]+(!![]+[])[+[]]+(!![]+[][(![]+[])[+[]]+([![]]+[][[]])[+!+[]+[+[]]]+(![]+[])[!+[]+!+[]]+(!![]+[])[+[]]+(!![]+[])[!+[]+!+[]+!+[]]+(!![]+[])[+!+[]]])[+!+[]+[+[]]]+(!![]+[])[+!+[]]])[+!+[]+[+[]]]+[][(![]+[])[+[]]+([![]]+[][[]])[+!+[]+[+[]]]+(![]+[])[!+[]+!+[]]+(!![]+[])[+[]]+(!![]+[])[!+[]+!+[]+!+[]]+(!![]+[])[+!+[]]][([][(![]+[])[+[]]+([![]]+[][[]])[+!+[]+[+[]]]+(![]+[])[!+[]+!+[]]+(!![]+[])[+[]]+(!![]+[])[!+[]+!+[]+!+[]]+(!![]+[])[+!+[]]]+[])[!+[]+!+[]+!+[]]+(!![]+[][(![]+[])[+[]]+([![]]+[][[]])[+!+[]+[+[]]]+(![]+[])[!+[]+!+[]]+(!![]+[])[+[]]+(!![]+[])[!+[]+!+[]+!+[]]+(!![]+[])[+!+[]]])[+!+[]+[+[]]]+([][[]]+[])[+!+[]]+(![]+[])[!+[]+!+[]+!+[]]+(!![]+[])[+[]]+(!![]+[])[+!+[]]+([][[]]+[])[+[]]+([][(![]+[])[+[]]+([![]]+[][[]])[+!+[]+[+[]]]+(![]+[])[!+[]+!+[]]+(!![]+[])[+[]]+(!![]+[])[!+[]+!+[]+!+[]]+(!![]+[])[+!+[]]]+[])[!+[]+!+[]+!+[]]+(!![]+[])[+[]]+(!![]+[][(![]+[])[+[]]+([![]]+[][[]])[+!+[]+[+[]]]+(![]+[])[!+[]+!+[]]+(!![]+[])[+[]]+(!![]+[])[!+[]+!+[]+!+[]]+(!![]+[])[+!+[]]])[+!+[]+[+[]]]+(!![]+[])[+!+[]]]((!![]+[])[+!+[]]+(!![]+[])[!+[]+!+[]+!+[]]+(!![]+[])[+[]]+([][[]]+[])[+[]]+(!![]+[])[+!+[]]+([][[]]+[])[+!+[]]+(+[![]]+[][(![]+[])[+[]]+([![]]+[][[]])[+!+[]+[+[]]]+(![]+[])[!+[]+!+[]]+(!![]+[])[+[]]+(!![]+[])[!+[]+!+[]+!+[]]+(!![]+[])[+!+[]]])[+!+[]+[+!+[]]]+([][[]]+[])[+[]]+([][[]]+[])[+!+[]]+(!![]+[])[!+[]+!+[]+!+[]]+(![]+[])[!+[]+!+[]+!+[]]+([][(![]+[])[+[]]+([![]]+[][[]])[+!+[]+[+[]]]+(![]+[])[!+[]+!+[]]+(!![]+[])[+[]]+(!![]+[])[!+[]+!+[]+!+[]]+(!![]+[])[+!+[]]]+[])[!+[]+!+[]+!+[]]+(![]+[])[+!+[]]+(+(!+[]+!+[]+[+!+[]]+[+!+[]]))[(!![]+[])[+[]]+(!![]+[][(![]+[])[+[]]+([![]]+[][[]])[+!+[]+[+[]]]+(![]+[])[!+[]+!+[]]+(!![]+[])[+[]]+(!![]+[])[!+[]+!+[]+!+[]]+(!![]+[])[+!+[]]])[+!+[]+[+[]]]+(+![]+([]+[])[([][(![]+[])[+[]]+([![]]+[][[]])[+!+[]+[+[]]]+(![]+[])[!+[]+!+[]]+(!![]+[])[+[]]+(!![]+[])[!+[]+!+[]+!+[]]+(!![]+[])[+!+[]]]+[])[!+[]+!+[]+!+[]]+(!![]+[][(![]+[])[+[]]+([![]]+[][[]])[+!+[]+[+[]]]+(![]+[])[!+[]+!+[]]+(!![]+[])[+[]]+(!![]+[])[!+[]+!+[]+!+[]]+(!![]+[])[+!+[]]])[+!+[]+[+[]]]+([][[]]+[])[+!+[]]+(![]+[])[!+[]+!+[]+!+[]]+(!![]+[])[+[]]+(!![]+[])[+!+[]]+([][[]]+[])[+[]]+([][(![]+[])[+[]]+([![]]+[][[]])[+!+[]+[+[]]]+(![]+[])[!+[]+!+[]]+(!![]+[])[+[]]+(!![]+[])[!+[]+!+[]+!+[]]+(!![]+[])[+!+[]]]+[])[!+[]+!+[]+!+[]]+(!![]+[])[+[]]+(!![]+[][(![]+[])[+[]]+([![]]+[][[]])[+!+[]+[+[]]]+(![]+[])[!+[]+!+[]]+(!![]+[])[+[]]+(!![]+[])[!+[]+!+[]+!+[]]+(!![]+[])[+!+[]]])[+!+[]+[+[]]]+(!![]+[])[+!+[]]])[+!+[]+[+[]]]+(!![]+[])[+[]]+(!![]+[])[+!+[]]+([![]]+[][[]])[+!+[]+[+[]]]+([][[]]+[])[+!+[]]+(+![]+[![]]+([]+[])[([][(![]+[])[+[]]+([![]]+[][[]])[+!+[]+[+[]]]+(![]+[])[!+[]+!+[]]+(!![]+[])[+[]]+(!![]+[])[!+[]+!+[]+!+[]]+(!![]+[])[+!+[]]]+[])[!+[]+!+[]+!+[]]+(!![]+[][(![]+[])[+[]]+([![]]+[][[]])[+!+[]+[+[]]]+(![]+[])[!+[]+!+[]]+(!![]+[])[+[]]+(!![]+[])[!+[]+!+[]+!+[]]+(!![]+[])[+!+[]]])[+!+[]+[+[]]]+([][[]]+[])[+!+[]]+(![]+[])[!+[]+!+[]+!+[]]+(!![]+[])[+[]]+(!![]+[])[+!+[]]+([][[]]+[])[+[]]+([][(![]+[])[+[]]+([![]]+[][[]])[+!+[]+[+[]]]+(![]+[])[!+[]+!+[]]+(!![]+[])[+[]]+(!![]+[])[!+[]+!+[]+!+[]]+(!![]+[])[+!+[]]]+[])[!+[]+!+[]+!+[]]+(!![]+[])[+[]]+(!![]+[][(![]+[])[+[]]+([![]]+[][[]])[+!+[]+[+[]]]+(![]+[])[!+[]+!+[]]+(!![]+[])[+[]]+(!![]+[])[!+[]+!+[]+!+[]]+(!![]+[])[+!+[]]])[+!+[]+[+[]]]+(!![]+[])[+!+[]]])[!+[]+!+[]+[+[]]]](!+[]+!+[]+!+[]+[+!+[]])[+!+[]]+(!![]+[])[!+[]+!+[]+!+[]])()([][(![]+[])[+[]]+([![]]+[][[]])[+!+[]+[+[]]]+(![]+[])[!+[]+!+[]]+(!![]+[])[+[]]+(!![]+[])[!+[]+!+[]+!+[]]+(!![]+[])[+!+[]]][([][(![]+[])[+[]]+([![]]+[][[]])[+!+[]+[+[]]]+(![]+[])[!+[]+!+[]]+(!![]+[])[+[]]+(!![]+[])[!+[]+!+[]+!+[]]+(!![]+[])[+!+[]]]+[])[!+[]+!+[]+!+[]]+(!![]+[][(![]+[])[+[]]+([![]]+[][[]])[+!+[]+[+[]]]+(![]+[])[!+[]+!+[]]+(!![]+[])[+[]]+(!![]+[])[!+[]+!+[]+!+[]]+(!![]+[])[+!+[]]])[+!+[]+[+[]]]+([][[]]+[])[+!+[]]+(![]+[])[!+[]+!+[]+!+[]]+(!![]+[])[+[]]+(!![]+[])[+!+[]]+([][[]]+[])[+[]]+([][(![]+[])[+[]]+([![]]+[][[]])[+!+[]+[+[]]]+(![]+[])[!+[]+!+[]]+(!![]+[])[+[]]+(!![]+[])[!+[]+!+[]+!+[]]+(!![]+[])[+!+[]]]+[])[!+[]+!+[]+!+[]]+(!![]+[])[+[]]+(!![]+[][(![]+[])[+[]]+([![]]+[][[]])[+!+[]+[+[]]]+(![]+[])[!+[]+!+[]]+(!![]+[])[+[]]+(!![]+[])[!+[]+!+[]+!+[]]+(!![]+[])[+!+[]]])[+!+[]+[+[]]]+(!![]+[])[+!+[]]]((!![]+[])[+!+[]]+(!![]+[])[!+[]+!+[]+!+[]]+(!![]+[])[+[]]+([][[]]+[])[+[]]+(!![]+[])[+!+[]]+([][[]]+[])[+!+[]]+(+[![]]+[][(![]+[])[+[]]+([![]]+[][[]])[+!+[]+[+[]]]+(![]+[])[!+[]+!+[]]+(!![]+[])[+[]]+(!![]+[])[!+[]+!+[]+!+[]]+(!![]+[])[+!+[]]])[+!+[]+[+!+[]]]+(!![]+[])[!+[]+!+[]+!+[]]+(![]+[])[!+[]+!+[]+!+[]]+([][(![]+[])[+[]]+([![]]+[][[]])[+!+[]+[+[]]]+(![]+[])[!+[]+!+[]]+(!![]+[])[+[]]+(!![]+[])[!+[]+!+[]+!+[]]+(!![]+[])[+!+[]]]+[])[!+[]+!+[]+!+[]]+(![]+[])[+!+[]]+(+(!+[]+!+[]+[+!+[]]+[+!+[]]))[(!![]+[])[+[]]+(!![]+[][(![]+[])[+[]]+([![]]+[][[]])[+!+[]+[+[]]]+(![]+[])[!+[]+!+[]]+(!![]+[])[+[]]+(!![]+[])[!+[]+!+[]+!+[]]+(!![]+[])[+!+[]]])[+!+[]+[+[]]]+(+![]+([]+[])[([][(![]+[])[+[]]+([![]]+[][[]])[+!+[]+[+[]]]+(![]+[])[!+[]+!+[]]+(!![]+[])[+[]]+(!![]+[])[!+[]+!+[]+!+[]]+(!![]+[])[+!+[]]]+[])[!+[]+!+[]+!+[]]+(!![]+[][(![]+[])[+[]]+([![]]+[][[]])[+!+[]+[+[]]]+(![]+[])[!+[]+!+[]]+(!![]+[])[+[]]+(!![]+[])[!+[]+!+[]+!+[]]+(!![]+[])[+!+[]]])[+!+[]+[+[]]]+([][[]]+[])[+!+[]]+(![]+[])[!+[]+!+[]+!+[]]+(!![]+[])[+[]]+(!![]+[])[+!+[]]+([][[]]+[])[+[]]+([][(![]+[])[+[]]+([![]]+[][[]])[+!+[]+[+[]]]+(![]+[])[!+[]+!+[]]+(!![]+[])[+[]]+(!![]+[])[!+[]+!+[]+!+[]]+(!![]+[])[+!+[]]]+[])[!+[]+!+[]+!+[]]+(!![]+[])[+[]]+(!![]+[][(![]+[])[+[]]+([![]]+[][[]])[+!+[]+[+[]]]+(![]+[])[!+[]+!+[]]+(!![]+[])[+[]]+(!![]+[])[!+[]+!+[]+!+[]]+(!![]+[])[+!+[]]])[+!+[]+[+[]]]+(!![]+[])[+!+[]]])[+!+[]+[+[]]]+(!![]+[])[+[]]+(!![]+[])[+!+[]]+([![]]+[][[]])[+!+[]+[+[]]]+([][[]]+[])[+!+[]]+(+![]+[![]]+([]+[])[([][(![]+[])[+[]]+([![]]+[][[]])[+!+[]+[+[]]]+(![]+[])[!+[]+!+[]]+(!![]+[])[+[]]+(!![]+[])[!+[]+!+[]+!+[]]+(!![]+[])[+!+[]]]+[])[!+[]+!+[]+!+[]]+(!![]+[][(![]+[])[+[]]+([![]]+[][[]])[+!+[]+[+[]]]+(![]+[])[!+[]+!+[]]+(!![]+[])[+[]]+(!![]+[])[!+[]+!+[]+!+[]]+(!![]+[])[+!+[]]])[+!+[]+[+[]]]+([][[]]+[])[+!+[]]+(![]+[])[!+[]+!+[]+!+[]]+(!![]+[])[+[]]+(!![]+[])[+!+[]]+([][[]]+[])[+[]]+([][(![]+[])[+[]]+([![]]+[][[]])[+!+[]+[+[]]]+(![]+[])[!+[]+!+[]]+(!![]+[])[+[]]+(!![]+[])[!+[]+!+[]+!+[]]+(!![]+[])[+!+[]]]+[])[!+[]+!+[]+!+[]]+(!![]+[])[+[]]+(!![]+[][(![]+[])[+[]]+([![]]+[][[]])[+!+[]+[+[]]]+(![]+[])[!+[]+!+[]]+(!![]+[])[+[]]+(!![]+[])[!+[]+!+[]+!+[]]+(!![]+[])[+!+[]]])[+!+[]+[+[]]]+(!![]+[])[+!+[]]])[!+[]+!+[]+[+[]]]](!+[]+!+[]+!+[]+[+!+[]])[+!+[]]+(!![]+[])[!+[]+!+[]+!+[]])()(([]+[])[([![]]+[][[]])[+!+[]+[+[]]]+(!![]+[])[+[]]+(![]+[])[+!+[]]+(![]+[])[!+[]+!+[]]+([![]]+[][[]])[+!+[]+[+[]]]+([][(![]+[])[+[]]+([![]]+[][[]])[+!+[]+[+[]]]+(![]+[])[!+[]+!+[]]+(!![]+[])[+[]]+(!![]+[])[!+[]+!+[]+!+[]]+(!![]+[])[+!+[]]]+[])[!+[]+!+[]+!+[]]+(![]+[])[!+[]+!+[]+!+[]]]()[+[]])[+[]]+[!+[]+!+[]+!+[]+!+[]]+(+(+!+[]+[+!+[]]))[(!![]+[])[+[]]+(!![]+[][(![]+[])[+[]]+([![]]+[][[]])[+!+[]+[+[]]]+(![]+[])[!+[]+!+[]]+(!![]+[])[+[]]+(!![]+[])[!+[]+!+[]+!+[]]+(!![]+[])[+!+[]]])[+!+[]+[+[]]]+(+![]+([]+[])[([][(![]+[])[+[]]+([![]]+[][[]])[+!+[]+[+[]]]+(![]+[])[!+[]+!+[]]+(!![]+[])[+[]]+(!![]+[])[!+[]+!+[]+!+[]]+(!![]+[])[+!+[]]]+[])[!+[]+!+[]+!+[]]+(!![]+[][(![]+[])[+[]]+([![]]+[][[]])[+!+[]+[+[]]]+(![]+[])[!+[]+!+[]]+(!![]+[])[+[]]+(!![]+[])[!+[]+!+[]+!+[]]+(!![]+[])[+!+[]]])[+!+[]+[+[]]]+([][[]]+[])[+!+[]]+(![]+[])[!+[]+!+[]+!+[]]+(!![]+[])[+[]]+(!![]+[])[+!+[]]+([][[]]+[])[+[]]+([][(![]+[])[+[]]+([![]]+[][[]])[+!+[]+[+[]]]+(![]+[])[!+[]+!+[]]+(!![]+[])[+[]]+(!![]+[])[!+[]+!+[]+!+[]]+(!![]+[])[+!+[]]]+[])[!+[]+!+[]+!+[]]+(!![]+[])[+[]]+(!![]+[][(![]+[])[+[]]+([![]]+[][[]])[+!+[]+[+[]]]+(![]+[])[!+[]+!+[]]+(!![]+[])[+[]]+(!![]+[])[!+[]+!+[]+!+[]]+(!![]+[])[+!+[]]])[+!+[]+[+[]]]+(!![]+[])[+!+[]]])[+!+[]+[+[]]]+(!![]+[])[+[]]+(!![]+[])[+!+[]]+([![]]+[][[]])[+!+[]+[+[]]]+([][[]]+[])[+!+[]]+(+![]+[![]]+([]+[])[([][(![]+[])[+[]]+([![]]+[][[]])[+!+[]+[+[]]]+(![]+[])[!+[]+!+[]]+(!![]+[])[+[]]+(!![]+[])[!+[]+!+[]+!+[]]+(!![]+[])[+!+[]]]+[])[!+[]+!+[]+!+[]]+(!![]+[][(![]+[])[+[]]+([![]]+[][[]])[+!+[]+[+[]]]+(![]+[])[!+[]+!+[]]+(!![]+[])[+[]]+(!![]+[])[!+[]+!+[]+!+[]]+(!![]+[])[+!+[]]])[+!+[]+[+[]]]+([][[]]+[])[+!+[]]+(![]+[])[!+[]+!+[]+!+[]]+(!![]+[])[+[]]+(!![]+[])[+!+[]]+([][[]]+[])[+[]]+([][(![]+[])[+[]]+([![]]+[][[]])[+!+[]+[+[]]]+(![]+[])[!+[]+!+[]]+(!![]+[])[+[]]+(!![]+[])[!+[]+!+[]+!+[]]+(!![]+[])[+!+[]]]+[])[!+[]+!+[]+!+[]]+(!![]+[])[+[]]+(!![]+[][(![]+[])[+[]]+([![]]+[][[]])[+!+[]+[+[]]]+(![]+[])[!+[]+!+[]]+(!![]+[])[+[]]+(!![]+[])[!+[]+!+[]+!+[]]+(!![]+[])[+!+[]]])[+!+[]+[+[]]]+(!![]+[])[+!+[]]])[!+[]+!+[]+[+[]]]](!+[]+!+[]+[+[]]))+[][(![]+[])[+[]]+([![]]+[][[]])[+!+[]+[+[]]]+(![]+[])[!+[]+!+[]]+(!![]+[])[+[]]+(!![]+[])[!+[]+!+[]+!+[]]+(!![]+[])[+!+[]]][([][(![]+[])[+[]]+([![]]+[][[]])[+!+[]+[+[]]]+(![]+[])[!+[]+!+[]]+(!![]+[])[+[]]+(!![]+[])[!+[]+!+[]+!+[]]+(!![]+[])[+!+[]]]+[])[!+[]+!+[]+!+[]]+(!![]+[][(![]+[])[+[]]+([![]]+[][[]])[+!+[]+[+[]]]+(![]+[])[!+[]+!+[]]+(!![]+[])[+[]]+(!![]+[])[!+[]+!+[]+!+[]]+(!![]+[])[+!+[]]])[+!+[]+[+[]]]+([][[]]+[])[+!+[]]+(![]+[])[!+[]+!+[]+!+[]]+(!![]+[])[+[]]+(!![]+[])[+!+[]]+([][[]]+[])[+[]]+([][(![]+[])[+[]]+([![]]+[][[]])[+!+[]+[+[]]]+(![]+[])[!+[]+!+[]]+(!![]+[])[+[]]+(!![]+[])[!+[]+!+[]+!+[]]+(!![]+[])[+!+[]]]+[])[!+[]+!+[]+!+[]]+(!![]+[])[+[]]+(!![]+[][(![]+[])[+[]]+([![]]+[][[]])[+!+[]+[+[]]]+(![]+[])[!+[]+!+[]]+(!![]+[])[+[]]+(!![]+[])[!+[]+!+[]+!+[]]+(!![]+[])[+!+[]]])[+!+[]+[+[]]]+(!![]+[])[+!+[]]]((!![]+[])[+!+[]]+(!![]+[])[!+[]+!+[]+!+[]]+(!![]+[])[+[]]+([][[]]+[])[+[]]+(!![]+[])[+!+[]]+([][[]]+[])[+!+[]]+(+[![]]+[][(![]+[])[+[]]+([![]]+[][[]])[+!+[]+[+[]]]+(![]+[])[!+[]+!+[]]+(!![]+[])[+[]]+(!![]+[])[!+[]+!+[]+!+[]]+(!![]+[])[+!+[]]])[+!+[]+[+!+[]]]+([][[]]+[])[+[]]+([][[]]+[])[+!+[]]+(!![]+[])[!+[]+!+[]+!+[]]+(![]+[])[!+[]+!+[]+!+[]]+([][(![]+[])[+[]]+([![]]+[][[]])[+!+[]+[+[]]]+(![]+[])[!+[]+!+[]]+(!![]+[])[+[]]+(!![]+[])[!+[]+!+[]+!+[]]+(!![]+[])[+!+[]]]+[])[!+[]+!+[]+!+[]]+(![]+[])[+!+[]]+(+(!+[]+!+[]+[+!+[]]+[+!+[]]))[(!![]+[])[+[]]+(!![]+[][(![]+[])[+[]]+([![]]+[][[]])[+!+[]+[+[]]]+(![]+[])[!+[]+!+[]]+(!![]+[])[+[]]+(!![]+[])[!+[]+!+[]+!+[]]+(!![]+[])[+!+[]]])[+!+[]+[+[]]]+(+![]+([]+[])[([][(![]+[])[+[]]+([![]]+[][[]])[+!+[]+[+[]]]+(![]+[])[!+[]+!+[]]+(!![]+[])[+[]]+(!![]+[])[!+[]+!+[]+!+[]]+(!![]+[])[+!+[]]]+[])[!+[]+!+[]+!+[]]+(!![]+[][(![]+[])[+[]]+([![]]+[][[]])[+!+[]+[+[]]]+(![]+[])[!+[]+!+[]]+(!![]+[])[+[]]+(!![]+[])[!+[]+!+[]+!+[]]+(!![]+[])[+!+[]]])[+!+[]+[+[]]]+([][[]]+[])[+!+[]]+(![]+[])[!+[]+!+[]+!+[]]+(!![]+[])[+[]]+(!![]+[])[+!+[]]+([][[]]+[])[+[]]+([][(![]+[])[+[]]+([![]]+[][[]])[+!+[]+[+[]]]+(![]+[])[!+[]+!+[]]+(!![]+[])[+[]]+(!![]+[])[!+[]+!+[]+!+[]]+(!![]+[])[+!+[]]]+[])[!+[]+!+[]+!+[]]+(!![]+[])[+[]]+(!![]+[][(![]+[])[+[]]+([![]]+[][[]])[+!+[]+[+[]]]+(![]+[])[!+[]+!+[]]+(!![]+[])[+[]]+(!![]+[])[!+[]+!+[]+!+[]]+(!![]+[])[+!+[]]])[+!+[]+[+[]]]+(!![]+[])[+!+[]]])[+!+[]+[+[]]]+(!![]+[])[+[]]+(!![]+[])[+!+[]]+([![]]+[][[]])[+!+[]+[+[]]]+([][[]]+[])[+!+[]]+(+![]+[![]]+([]+[])[([][(![]+[])[+[]]+([![]]+[][[]])[+!+[]+[+[]]]+(![]+[])[!+[]+!+[]]+(!![]+[])[+[]]+(!![]+[])[!+[]+!+[]+!+[]]+(!![]+[])[+!+[]]]+[])[!+[]+!+[]+!+[]]+(!![]+[][(![]+[])[+[]]+([![]]+[][[]])[+!+[]+[+[]]]+(![]+[])[!+[]+!+[]]+(!![]+[])[+[]]+(!![]+[])[!+[]+!+[]+!+[]]+(!![]+[])[+!+[]]])[+!+[]+[+[]]]+([][[]]+[])[+!+[]]+(![]+[])[!+[]+!+[]+!+[]]+(!![]+[])[+[]]+(!![]+[])[+!+[]]+([][[]]+[])[+[]]+([][(![]+[])[+[]]+([![]]+[][[]])[+!+[]+[+[]]]+(![]+[])[!+[]+!+[]]+(!![]+[])[+[]]+(!![]+[])[!+[]+!+[]+!+[]]+(!![]+[])[+!+[]]]+[])[!+[]+!+[]+!+[]]+(!![]+[])[+[]]+(!![]+[][(![]+[])[+[]]+([![]]+[][[]])[+!+[]+[+[]]]+(![]+[])[!+[]+!+[]]+(!![]+[])[+[]]+(!![]+[])[!+[]+!+[]+!+[]]+(!![]+[])[+!+[]]])[+!+[]+[+[]]]+(!![]+[])[+!+[]]])[!+[]+!+[]+[+[]]]](!+[]+!+[]+!+[]+[+!+[]])[+!+[]]+(!![]+[])[!+[]+!+[]+!+[]])()([][(![]+[])[+[]]+([![]]+[][[]])[+!+[]+[+[]]]+(![]+[])[!+[]+!+[]]+(!![]+[])[+[]]+(!![]+[])[!+[]+!+[]+!+[]]+(!![]+[])[+!+[]]][([][(![]+[])[+[]]+([![]]+[][[]])[+!+[]+[+[]]]+(![]+[])[!+[]+!+[]]+(!![]+[])[+[]]+(!![]+[])[!+[]+!+[]+!+[]]+(!![]+[])[+!+[]]]+[])[!+[]+!+[]+!+[]]+(!![]+[][(![]+[])[+[]]+([![]]+[][[]])[+!+[]+[+[]]]+(![]+[])[!+[]+!+[]]+(!![]+[])[+[]]+(!![]+[])[!+[]+!+[]+!+[]]+(!![]+[])[+!+[]]])[+!+[]+[+[]]]+([][[]]+[])[+!+[]]+(![]+[])[!+[]+!+[]+!+[]]+(!![]+[])[+[]]+(!![]+[])[+!+[]]+([][[]]+[])[+[]]+([][(![]+[])[+[]]+([![]]+[][[]])[+!+[]+[+[]]]+(![]+[])[!+[]+!+[]]+(!![]+[])[+[]]+(!![]+[])[!+[]+!+[]+!+[]]+(!![]+[])[+!+[]]]+[])[!+[]+!+[]+!+[]]+(!![]+[])[+[]]+(!![]+[][(![]+[])[+[]]+([![]]+[][[]])[+!+[]+[+[]]]+(![]+[])[!+[]+!+[]]+(!![]+[])[+[]]+(!![]+[])[!+[]+!+[]+!+[]]+(!![]+[])[+!+[]]])[+!+[]+[+[]]]+(!![]+[])[+!+[]]]((!![]+[])[+!+[]]+(!![]+[])[!+[]+!+[]+!+[]]+(!![]+[])[+[]]+([][[]]+[])[+[]]+(!![]+[])[+!+[]]+([][[]]+[])[+!+[]]+(+[![]]+[][(![]+[])[+[]]+([![]]+[][[]])[+!+[]+[+[]]]+(![]+[])[!+[]+!+[]]+(!![]+[])[+[]]+(!![]+[])[!+[]+!+[]+!+[]]+(!![]+[])[+!+[]]])[+!+[]+[+!+[]]]+(!![]+[])[!+[]+!+[]+!+[]]+(![]+[])[!+[]+!+[]+!+[]]+([][(![]+[])[+[]]+([![]]+[][[]])[+!+[]+[+[]]]+(![]+[])[!+[]+!+[]]+(!![]+[])[+[]]+(!![]+[])[!+[]+!+[]+!+[]]+(!![]+[])[+!+[]]]+[])[!+[]+!+[]+!+[]]+(![]+[])[+!+[]]+(+(!+[]+!+[]+[+!+[]]+[+!+[]]))[(!![]+[])[+[]]+(!![]+[][(![]+[])[+[]]+([![]]+[][[]])[+!+[]+[+[]]]+(![]+[])[!+[]+!+[]]+(!![]+[])[+[]]+(!![]+[])[!+[]+!+[]+!+[]]+(!![]+[])[+!+[]]])[+!+[]+[+[]]]+(+![]+([]+[])[([][(![]+[])[+[]]+([![]]+[][[]])[+!+[]+[+[]]]+(![]+[])[!+[]+!+[]]+(!![]+[])[+[]]+(!![]+[])[!+[]+!+[]+!+[]]+(!![]+[])[+!+[]]]+[])[!+[]+!+[]+!+[]]+(!![]+[][(![]+[])[+[]]+([![]]+[][[]])[+!+[]+[+[]]]+(![]+[])[!+[]+!+[]]+(!![]+[])[+[]]+(!![]+[])[!+[]+!+[]+!+[]]+(!![]+[])[+!+[]]])[+!+[]+[+[]]]+([][[]]+[])[+!+[]]+(![]+[])[!+[]+!+[]+!+[]]+(!![]+[])[+[]]+(!![]+[])[+!+[]]+([][[]]+[])[+[]]+([][(![]+[])[+[]]+([![]]+[][[]])[+!+[]+[+[]]]+(![]+[])[!+[]+!+[]]+(!![]+[])[+[]]+(!![]+[])[!+[]+!+[]+!+[]]+(!![]+[])[+!+[]]]+[])[!+[]+!+[]+!+[]]+(!![]+[])[+[]]+(!![]+[][(![]+[])[+[]]+([![]]+[][[]])[+!+[]+[+[]]]+(![]+[])[!+[]+!+[]]+(!![]+[])[+[]]+(!![]+[])[!+[]+!+[]+!+[]]+(!![]+[])[+!+[]]])[+!+[]+[+[]]]+(!![]+[])[+!+[]]])[+!+[]+[+[]]]+(!![]+[])[+[]]+(!![]+[])[+!+[]]+([![]]+[][[]])[+!+[]+[+[]]]+([][[]]+[])[+!+[]]+(+![]+[![]]+([]+[])[([][(![]+[])[+[]]+([![]]+[][[]])[+!+[]+[+[]]]+(![]+[])[!+[]+!+[]]+(!![]+[])[+[]]+(!![]+[])[!+[]+!+[]+!+[]]+(!![]+[])[+!+[]]]+[])[!+[]+!+[]+!+[]]+(!![]+[][(![]+[])[+[]]+([![]]+[][[]])[+!+[]+[+[]]]+(![]+[])[!+[]+!+[]]+(!![]+[])[+[]]+(!![]+[])[!+[]+!+[]+!+[]]+(!![]+[])[+!+[]]])[+!+[]+[+[]]]+([][[]]+[])[+!+[]]+(![]+[])[!+[]+!+[]+!+[]]+(!![]+[])[+[]]+(!![]+[])[+!+[]]+([][[]]+[])[+[]]+([][(![]+[])[+[]]+([![]]+[][[]])[+!+[]+[+[]]]+(![]+[])[!+[]+!+[]]+(!![]+[])[+[]]+(!![]+[])[!+[]+!+[]+!+[]]+(!![]+[])[+!+[]]]+[])[!+[]+!+[]+!+[]]+(!![]+[])[+[]]+(!![]+[][(![]+[])[+[]]+([![]]+[][[]])[+!+[]+[+[]]]+(![]+[])[!+[]+!+[]]+(!![]+[])[+[]]+(!![]+[])[!+[]+!+[]+!+[]]+(!![]+[])[+!+[]]])[+!+[]+[+[]]]+(!![]+[])[+!+[]]])[!+[]+!+[]+[+[]]]](!+[]+!+[]+!+[]+[+!+[]])[+!+[]]+(!![]+[])[!+[]+!+[]+!+[]])()(([]+[])[([![]]+[][[]])[+!+[]+[+[]]]+(!![]+[])[+[]]+(![]+[])[+!+[]]+(![]+[])[!+[]+!+[]]+([![]]+[][[]])[+!+[]+[+[]]]+([][(![]+[])[+[]]+([![]]+[][[]])[+!+[]+[+[]]]+(![]+[])[!+[]+!+[]]+(!![]+[])[+[]]+(!![]+[])[!+[]+!+[]+!+[]]+(!![]+[])[+!+[]]]+[])[!+[]+!+[]+!+[]]+(![]+[])[!+[]+!+[]+!+[]]]()[+[]])[+[]]+(!+[]+!+[]+!+[]+!+[]+!+[]+[!+[]+!+[]+!+[]+!+[]+!+[]+!+[]+!+[]+!+[]+!+[]])+[])+(+((+(+!+[]+[+!+[]]+(!![]+[])[!+[]+!+[]+!+[]]+[!+[]+!+[]]+[+[]])+[])[+!+[]]+[+[]+[+[]]+[+[]]+[+[]]+[+[]]+[+[]]+[+[]]+[+[]]+[+[]]+[+!+[]]])+[])[!+[]+!+[]]+[!+[]+!+[]+!+[]+!+[]+!+[]+!+[]+!+[]+!+[]]+[!+[]+!+[]]+[!+[]+!+[]+!+[]+!+[]+!+[]+!+[]+!+[]]+(+((+(+!+[]+[+!+[]]+(!![]+[])[!+[]+!+[]+!+[]]+[!+[]+!+[]]+[+[]])+[])[+!+[]]+[+[]+[+[]]+[+[]]+[+[]]+[+[]]+[+[]]+[+[]]+[+[]]+[+[]]+[+!+[]]])+[])[!+[]+!+[]]+[!+[]+!+[]]+[!+[]+!+[]+!+[]+!+[]+!+[]+!+[]+!+[]]+[!+[]+!+[]+!+[]]+[!+[]+!+[]+!+[]+!+[]+!+[]+!+[]+!+[]+!+[]])()</a:t>
            </a:r>
          </a:p>
        </p:txBody>
      </p:sp>
    </p:spTree>
    <p:extLst>
      <p:ext uri="{BB962C8B-B14F-4D97-AF65-F5344CB8AC3E}">
        <p14:creationId xmlns:p14="http://schemas.microsoft.com/office/powerpoint/2010/main" val="5529243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CB451-9D38-44CE-BA92-54A0CEC7C982}"/>
              </a:ext>
            </a:extLst>
          </p:cNvPr>
          <p:cNvSpPr>
            <a:spLocks noGrp="1"/>
          </p:cNvSpPr>
          <p:nvPr>
            <p:ph type="title"/>
          </p:nvPr>
        </p:nvSpPr>
        <p:spPr/>
        <p:txBody>
          <a:bodyPr/>
          <a:lstStyle/>
          <a:p>
            <a:r>
              <a:rPr lang="en-US" dirty="0">
                <a:hlinkClick r:id="rId2"/>
              </a:rPr>
              <a:t>https://www.dcode.fr/pigpen-cipher</a:t>
            </a:r>
            <a:r>
              <a:rPr lang="en-US" dirty="0"/>
              <a:t> </a:t>
            </a:r>
          </a:p>
        </p:txBody>
      </p:sp>
      <p:pic>
        <p:nvPicPr>
          <p:cNvPr id="5" name="Content Placeholder 4">
            <a:extLst>
              <a:ext uri="{FF2B5EF4-FFF2-40B4-BE49-F238E27FC236}">
                <a16:creationId xmlns:a16="http://schemas.microsoft.com/office/drawing/2014/main" id="{5D50F96D-3A45-4290-BC39-C8EE5BD3DE5F}"/>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147865" y="3291584"/>
            <a:ext cx="3896269" cy="1400370"/>
          </a:xfrm>
        </p:spPr>
      </p:pic>
    </p:spTree>
    <p:extLst>
      <p:ext uri="{BB962C8B-B14F-4D97-AF65-F5344CB8AC3E}">
        <p14:creationId xmlns:p14="http://schemas.microsoft.com/office/powerpoint/2010/main" val="16932316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E9D6BC-804E-4B1E-9AC4-18F868039242}"/>
              </a:ext>
            </a:extLst>
          </p:cNvPr>
          <p:cNvSpPr>
            <a:spLocks noGrp="1"/>
          </p:cNvSpPr>
          <p:nvPr>
            <p:ph type="title"/>
          </p:nvPr>
        </p:nvSpPr>
        <p:spPr>
          <a:xfrm>
            <a:off x="1141413" y="618518"/>
            <a:ext cx="9905998" cy="2296132"/>
          </a:xfrm>
        </p:spPr>
        <p:txBody>
          <a:bodyPr>
            <a:normAutofit/>
          </a:bodyPr>
          <a:lstStyle/>
          <a:p>
            <a:r>
              <a:rPr lang="en-US" dirty="0">
                <a:hlinkClick r:id="rId2"/>
              </a:rPr>
              <a:t>https://www.dcode.fr/caesar-cipher</a:t>
            </a:r>
            <a:br>
              <a:rPr lang="en-US" dirty="0"/>
            </a:br>
            <a:r>
              <a:rPr lang="en-US" dirty="0"/>
              <a:t>or</a:t>
            </a:r>
            <a:br>
              <a:rPr lang="en-US" dirty="0"/>
            </a:br>
            <a:r>
              <a:rPr lang="en-US" dirty="0">
                <a:hlinkClick r:id="rId3"/>
              </a:rPr>
              <a:t>http://www.counton.org/explorer/codebreaking/caesar-cipher.php</a:t>
            </a:r>
            <a:r>
              <a:rPr lang="en-US" dirty="0"/>
              <a:t> </a:t>
            </a:r>
          </a:p>
        </p:txBody>
      </p:sp>
      <p:sp>
        <p:nvSpPr>
          <p:cNvPr id="3" name="Content Placeholder 2">
            <a:extLst>
              <a:ext uri="{FF2B5EF4-FFF2-40B4-BE49-F238E27FC236}">
                <a16:creationId xmlns:a16="http://schemas.microsoft.com/office/drawing/2014/main" id="{351061AE-7B24-43F1-8721-4E0F32CAD68B}"/>
              </a:ext>
            </a:extLst>
          </p:cNvPr>
          <p:cNvSpPr>
            <a:spLocks noGrp="1"/>
          </p:cNvSpPr>
          <p:nvPr>
            <p:ph idx="1"/>
          </p:nvPr>
        </p:nvSpPr>
        <p:spPr>
          <a:xfrm>
            <a:off x="1141412" y="3686175"/>
            <a:ext cx="9905999" cy="2105026"/>
          </a:xfrm>
        </p:spPr>
        <p:txBody>
          <a:bodyPr/>
          <a:lstStyle/>
          <a:p>
            <a:r>
              <a:rPr lang="en-US" dirty="0"/>
              <a:t>RFC DJYE GQ LAJ YBS HBMY</a:t>
            </a:r>
          </a:p>
        </p:txBody>
      </p:sp>
    </p:spTree>
    <p:extLst>
      <p:ext uri="{BB962C8B-B14F-4D97-AF65-F5344CB8AC3E}">
        <p14:creationId xmlns:p14="http://schemas.microsoft.com/office/powerpoint/2010/main" val="76024972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252C36"/>
      </a:dk2>
      <a:lt2>
        <a:srgbClr val="7C96A3"/>
      </a:lt2>
      <a:accent1>
        <a:srgbClr val="4FD093"/>
      </a:accent1>
      <a:accent2>
        <a:srgbClr val="54BCDF"/>
      </a:accent2>
      <a:accent3>
        <a:srgbClr val="A262D0"/>
      </a:accent3>
      <a:accent4>
        <a:srgbClr val="D7537B"/>
      </a:accent4>
      <a:accent5>
        <a:srgbClr val="E78045"/>
      </a:accent5>
      <a:accent6>
        <a:srgbClr val="84C350"/>
      </a:accent6>
      <a:hlink>
        <a:srgbClr val="22FFFF"/>
      </a:hlink>
      <a:folHlink>
        <a:srgbClr val="9BF3FD"/>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40000"/>
              </a:schemeClr>
            </a:gs>
            <a:gs pos="100000">
              <a:schemeClr val="phClr">
                <a:shade val="92000"/>
                <a:hueMod val="104000"/>
                <a:satMod val="140000"/>
                <a:lumMod val="48000"/>
              </a:schemeClr>
            </a:gs>
          </a:gsLst>
          <a:lin ang="5040000" scaled="0"/>
        </a:gradFill>
        <a:blipFill>
          <a:blip xmlns:r="http://schemas.openxmlformats.org/officeDocument/2006/relationships" r:embed="rId1">
            <a:duotone>
              <a:schemeClr val="phClr">
                <a:shade val="48000"/>
                <a:hueMod val="106000"/>
                <a:satMod val="140000"/>
                <a:lumMod val="42000"/>
              </a:schemeClr>
              <a:schemeClr val="phClr">
                <a:tint val="98000"/>
                <a:hueMod val="92000"/>
                <a:satMod val="220000"/>
                <a:lumMod val="9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142578CA-DEC9-49C3-80AF-C113973CC9A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Circuit</Template>
  <TotalTime>2504</TotalTime>
  <Words>273</Words>
  <Application>Microsoft Office PowerPoint</Application>
  <PresentationFormat>Widescreen</PresentationFormat>
  <Paragraphs>35</Paragraphs>
  <Slides>9</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Trebuchet MS</vt:lpstr>
      <vt:lpstr>Tw Cen MT</vt:lpstr>
      <vt:lpstr>Circuit</vt:lpstr>
      <vt:lpstr>PowerPoint Presentation</vt:lpstr>
      <vt:lpstr>Cryptography</vt:lpstr>
      <vt:lpstr>PowerPoint Presentation</vt:lpstr>
      <vt:lpstr>Cryptography</vt:lpstr>
      <vt:lpstr>https://morsecode.scphillips.com/translator.html </vt:lpstr>
      <vt:lpstr>https://conv.darkbyte.ru/ </vt:lpstr>
      <vt:lpstr>https://enkhee-osiris.github.io/Decoder-JSFuck/ </vt:lpstr>
      <vt:lpstr>https://www.dcode.fr/pigpen-cipher </vt:lpstr>
      <vt:lpstr>https://www.dcode.fr/caesar-cipher or http://www.counton.org/explorer/codebreaking/caesar-cipher.php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Christopher Michael Flatley</dc:creator>
  <cp:lastModifiedBy>Christopher Michael Flatley</cp:lastModifiedBy>
  <cp:revision>44</cp:revision>
  <dcterms:created xsi:type="dcterms:W3CDTF">2017-09-24T19:09:09Z</dcterms:created>
  <dcterms:modified xsi:type="dcterms:W3CDTF">2018-03-08T16:58:04Z</dcterms:modified>
</cp:coreProperties>
</file>